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Fredoka" charset="1" panose="02000000000000000000"/>
      <p:regular r:id="rId26"/>
    </p:embeddedFont>
    <p:embeddedFont>
      <p:font typeface="KG Primary Penmanship" charset="1" panose="020005060000000200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G6XwSZUI.mp4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G6XwSZUI.mp4" Type="http://schemas.openxmlformats.org/officeDocument/2006/relationships/video"/><Relationship Id="rId4" Target="../media/VAGG6XwSZUI.mp4" Type="http://schemas.microsoft.com/office/2007/relationships/media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551" r="0" b="551"/>
          <a:stretch>
            <a:fillRect/>
          </a:stretch>
        </p:blipFill>
        <p:spPr>
          <a:xfrm flipH="false" flipV="false" rot="0">
            <a:off x="0" y="0"/>
            <a:ext cx="18491984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623" y="-1787933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65351" y="440811"/>
            <a:ext cx="9964450" cy="9405378"/>
            <a:chOff x="0" y="0"/>
            <a:chExt cx="22516861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22372080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22372080">
                  <a:moveTo>
                    <a:pt x="0" y="0"/>
                  </a:moveTo>
                  <a:lnTo>
                    <a:pt x="22372080" y="0"/>
                  </a:lnTo>
                  <a:lnTo>
                    <a:pt x="22372080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16861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22516861">
                  <a:moveTo>
                    <a:pt x="22372081" y="21108736"/>
                  </a:moveTo>
                  <a:lnTo>
                    <a:pt x="22516861" y="21108736"/>
                  </a:lnTo>
                  <a:lnTo>
                    <a:pt x="22516861" y="21253515"/>
                  </a:lnTo>
                  <a:lnTo>
                    <a:pt x="22372081" y="21253515"/>
                  </a:lnTo>
                  <a:lnTo>
                    <a:pt x="22372081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22372081" y="144780"/>
                  </a:moveTo>
                  <a:lnTo>
                    <a:pt x="22516861" y="144780"/>
                  </a:lnTo>
                  <a:lnTo>
                    <a:pt x="22516861" y="21108736"/>
                  </a:lnTo>
                  <a:lnTo>
                    <a:pt x="22372081" y="21108736"/>
                  </a:lnTo>
                  <a:lnTo>
                    <a:pt x="22372081" y="144780"/>
                  </a:lnTo>
                  <a:close/>
                  <a:moveTo>
                    <a:pt x="144780" y="21108736"/>
                  </a:moveTo>
                  <a:lnTo>
                    <a:pt x="22372081" y="21108736"/>
                  </a:lnTo>
                  <a:lnTo>
                    <a:pt x="22372081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22372081" y="0"/>
                  </a:moveTo>
                  <a:lnTo>
                    <a:pt x="22516861" y="0"/>
                  </a:lnTo>
                  <a:lnTo>
                    <a:pt x="22516861" y="144780"/>
                  </a:lnTo>
                  <a:lnTo>
                    <a:pt x="22372081" y="144780"/>
                  </a:lnTo>
                  <a:lnTo>
                    <a:pt x="22372081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2372081" y="0"/>
                  </a:lnTo>
                  <a:lnTo>
                    <a:pt x="22372081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457348" y="443210"/>
            <a:ext cx="6950506" cy="2796977"/>
            <a:chOff x="0" y="0"/>
            <a:chExt cx="15706192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57348" y="3745012"/>
            <a:ext cx="6950506" cy="2796977"/>
            <a:chOff x="0" y="0"/>
            <a:chExt cx="15706192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457348" y="7049212"/>
            <a:ext cx="6950506" cy="2796977"/>
            <a:chOff x="0" y="0"/>
            <a:chExt cx="15706192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497264" y="922677"/>
            <a:ext cx="4350311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Can you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847575" y="1028700"/>
            <a:ext cx="4189241" cy="2113459"/>
            <a:chOff x="0" y="0"/>
            <a:chExt cx="38904076" cy="1962698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9" id="19"/>
          <p:cNvSpPr/>
          <p:nvPr/>
        </p:nvSpPr>
        <p:spPr>
          <a:xfrm flipH="true" flipV="false" rot="0">
            <a:off x="10933304" y="5143500"/>
            <a:ext cx="3828542" cy="4394310"/>
          </a:xfrm>
          <a:custGeom>
            <a:avLst/>
            <a:gdLst/>
            <a:ahLst/>
            <a:cxnLst/>
            <a:rect r="r" b="b" t="t" l="l"/>
            <a:pathLst>
              <a:path h="4394310" w="3828542">
                <a:moveTo>
                  <a:pt x="3828543" y="0"/>
                </a:moveTo>
                <a:lnTo>
                  <a:pt x="0" y="0"/>
                </a:lnTo>
                <a:lnTo>
                  <a:pt x="0" y="4394310"/>
                </a:lnTo>
                <a:lnTo>
                  <a:pt x="3828543" y="4394310"/>
                </a:lnTo>
                <a:lnTo>
                  <a:pt x="3828543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104101" y="960777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hold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04101" y="4264978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holded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04101" y="7569179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"/>
              </a:rPr>
              <a:t>helded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497264" y="3021112"/>
            <a:ext cx="8762036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the puppy please?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623" y="-1787933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65351" y="440811"/>
            <a:ext cx="9964450" cy="9405378"/>
            <a:chOff x="0" y="0"/>
            <a:chExt cx="22516861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22372080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22372080">
                  <a:moveTo>
                    <a:pt x="0" y="0"/>
                  </a:moveTo>
                  <a:lnTo>
                    <a:pt x="22372080" y="0"/>
                  </a:lnTo>
                  <a:lnTo>
                    <a:pt x="22372080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16861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22516861">
                  <a:moveTo>
                    <a:pt x="22372081" y="21108736"/>
                  </a:moveTo>
                  <a:lnTo>
                    <a:pt x="22516861" y="21108736"/>
                  </a:lnTo>
                  <a:lnTo>
                    <a:pt x="22516861" y="21253515"/>
                  </a:lnTo>
                  <a:lnTo>
                    <a:pt x="22372081" y="21253515"/>
                  </a:lnTo>
                  <a:lnTo>
                    <a:pt x="22372081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22372081" y="144780"/>
                  </a:moveTo>
                  <a:lnTo>
                    <a:pt x="22516861" y="144780"/>
                  </a:lnTo>
                  <a:lnTo>
                    <a:pt x="22516861" y="21108736"/>
                  </a:lnTo>
                  <a:lnTo>
                    <a:pt x="22372081" y="21108736"/>
                  </a:lnTo>
                  <a:lnTo>
                    <a:pt x="22372081" y="144780"/>
                  </a:lnTo>
                  <a:close/>
                  <a:moveTo>
                    <a:pt x="144780" y="21108736"/>
                  </a:moveTo>
                  <a:lnTo>
                    <a:pt x="22372081" y="21108736"/>
                  </a:lnTo>
                  <a:lnTo>
                    <a:pt x="22372081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22372081" y="0"/>
                  </a:moveTo>
                  <a:lnTo>
                    <a:pt x="22516861" y="0"/>
                  </a:lnTo>
                  <a:lnTo>
                    <a:pt x="22516861" y="144780"/>
                  </a:lnTo>
                  <a:lnTo>
                    <a:pt x="22372081" y="144780"/>
                  </a:lnTo>
                  <a:lnTo>
                    <a:pt x="22372081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2372081" y="0"/>
                  </a:lnTo>
                  <a:lnTo>
                    <a:pt x="22372081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457348" y="443210"/>
            <a:ext cx="6950506" cy="2796977"/>
            <a:chOff x="0" y="0"/>
            <a:chExt cx="15706192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57348" y="3745012"/>
            <a:ext cx="6950506" cy="2796977"/>
            <a:chOff x="0" y="0"/>
            <a:chExt cx="15706192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457348" y="7049212"/>
            <a:ext cx="6950506" cy="2796977"/>
            <a:chOff x="0" y="0"/>
            <a:chExt cx="15706192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497264" y="922677"/>
            <a:ext cx="4350311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Can you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847575" y="1028700"/>
            <a:ext cx="4189241" cy="2113459"/>
            <a:chOff x="0" y="0"/>
            <a:chExt cx="38904076" cy="1962698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9" id="19"/>
          <p:cNvSpPr/>
          <p:nvPr/>
        </p:nvSpPr>
        <p:spPr>
          <a:xfrm flipH="true" flipV="false" rot="0">
            <a:off x="10933304" y="5143500"/>
            <a:ext cx="3828542" cy="4394310"/>
          </a:xfrm>
          <a:custGeom>
            <a:avLst/>
            <a:gdLst/>
            <a:ahLst/>
            <a:cxnLst/>
            <a:rect r="r" b="b" t="t" l="l"/>
            <a:pathLst>
              <a:path h="4394310" w="3828542">
                <a:moveTo>
                  <a:pt x="3828543" y="0"/>
                </a:moveTo>
                <a:lnTo>
                  <a:pt x="0" y="0"/>
                </a:lnTo>
                <a:lnTo>
                  <a:pt x="0" y="4394310"/>
                </a:lnTo>
                <a:lnTo>
                  <a:pt x="3828543" y="4394310"/>
                </a:lnTo>
                <a:lnTo>
                  <a:pt x="3828543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104101" y="960777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hold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04101" y="4264978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holded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04101" y="7569179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"/>
              </a:rPr>
              <a:t>helded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497264" y="3021112"/>
            <a:ext cx="8762036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the puppy please?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3142254" y="1206907"/>
            <a:ext cx="3599883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 Bold"/>
              </a:rPr>
              <a:t>hold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03" y="-1736849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3403671"/>
            <a:ext cx="17216331" cy="6340350"/>
            <a:chOff x="0" y="0"/>
            <a:chExt cx="38904076" cy="143274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8759296" cy="14182633"/>
            </a:xfrm>
            <a:custGeom>
              <a:avLst/>
              <a:gdLst/>
              <a:ahLst/>
              <a:cxnLst/>
              <a:rect r="r" b="b" t="t" l="l"/>
              <a:pathLst>
                <a:path h="14182633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4182633"/>
                  </a:lnTo>
                  <a:lnTo>
                    <a:pt x="0" y="14182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904075" cy="14327412"/>
            </a:xfrm>
            <a:custGeom>
              <a:avLst/>
              <a:gdLst/>
              <a:ahLst/>
              <a:cxnLst/>
              <a:rect r="r" b="b" t="t" l="l"/>
              <a:pathLst>
                <a:path h="14327412" w="38904075">
                  <a:moveTo>
                    <a:pt x="38759296" y="14182634"/>
                  </a:moveTo>
                  <a:lnTo>
                    <a:pt x="38904075" y="14182634"/>
                  </a:lnTo>
                  <a:lnTo>
                    <a:pt x="38904075" y="14327412"/>
                  </a:lnTo>
                  <a:lnTo>
                    <a:pt x="38759296" y="14327412"/>
                  </a:lnTo>
                  <a:lnTo>
                    <a:pt x="38759296" y="1418263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4182634"/>
                  </a:lnTo>
                  <a:lnTo>
                    <a:pt x="0" y="14182634"/>
                  </a:lnTo>
                  <a:lnTo>
                    <a:pt x="0" y="144780"/>
                  </a:lnTo>
                  <a:close/>
                  <a:moveTo>
                    <a:pt x="0" y="14182634"/>
                  </a:moveTo>
                  <a:lnTo>
                    <a:pt x="144780" y="14182634"/>
                  </a:lnTo>
                  <a:lnTo>
                    <a:pt x="144780" y="14327412"/>
                  </a:lnTo>
                  <a:lnTo>
                    <a:pt x="0" y="14327412"/>
                  </a:lnTo>
                  <a:lnTo>
                    <a:pt x="0" y="14182634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4182634"/>
                  </a:lnTo>
                  <a:lnTo>
                    <a:pt x="38759296" y="14182634"/>
                  </a:lnTo>
                  <a:lnTo>
                    <a:pt x="38759296" y="144780"/>
                  </a:lnTo>
                  <a:close/>
                  <a:moveTo>
                    <a:pt x="144780" y="14182634"/>
                  </a:moveTo>
                  <a:lnTo>
                    <a:pt x="38759296" y="14182634"/>
                  </a:lnTo>
                  <a:lnTo>
                    <a:pt x="38759296" y="14327412"/>
                  </a:lnTo>
                  <a:lnTo>
                    <a:pt x="144780" y="14327412"/>
                  </a:lnTo>
                  <a:lnTo>
                    <a:pt x="144780" y="14182634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229525" y="440811"/>
            <a:ext cx="5492980" cy="2437237"/>
            <a:chOff x="0" y="0"/>
            <a:chExt cx="14244713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397510" y="440811"/>
            <a:ext cx="5492980" cy="2437237"/>
            <a:chOff x="0" y="0"/>
            <a:chExt cx="14244713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65495" y="440811"/>
            <a:ext cx="5492980" cy="2437237"/>
            <a:chOff x="0" y="0"/>
            <a:chExt cx="14244713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5488399" y="3831805"/>
            <a:ext cx="4189241" cy="2113459"/>
            <a:chOff x="0" y="0"/>
            <a:chExt cx="38904076" cy="196269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3658231" y="3716863"/>
            <a:ext cx="2635567" cy="5713967"/>
          </a:xfrm>
          <a:custGeom>
            <a:avLst/>
            <a:gdLst/>
            <a:ahLst/>
            <a:cxnLst/>
            <a:rect r="r" b="b" t="t" l="l"/>
            <a:pathLst>
              <a:path h="5713967" w="2635567">
                <a:moveTo>
                  <a:pt x="0" y="0"/>
                </a:moveTo>
                <a:lnTo>
                  <a:pt x="2635567" y="0"/>
                </a:lnTo>
                <a:lnTo>
                  <a:pt x="2635567" y="5713967"/>
                </a:lnTo>
                <a:lnTo>
                  <a:pt x="0" y="57139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2964856" y="780907"/>
            <a:ext cx="402231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runged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25121" y="780907"/>
            <a:ext cx="443775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ranged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1283" y="780907"/>
            <a:ext cx="4397116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rang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3830931"/>
            <a:ext cx="4211713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My mom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91283" y="5726189"/>
            <a:ext cx="6123574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her friend.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03" y="-1736849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3403671"/>
            <a:ext cx="17216331" cy="6340350"/>
            <a:chOff x="0" y="0"/>
            <a:chExt cx="38904076" cy="143274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8759296" cy="14182633"/>
            </a:xfrm>
            <a:custGeom>
              <a:avLst/>
              <a:gdLst/>
              <a:ahLst/>
              <a:cxnLst/>
              <a:rect r="r" b="b" t="t" l="l"/>
              <a:pathLst>
                <a:path h="14182633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4182633"/>
                  </a:lnTo>
                  <a:lnTo>
                    <a:pt x="0" y="14182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904075" cy="14327412"/>
            </a:xfrm>
            <a:custGeom>
              <a:avLst/>
              <a:gdLst/>
              <a:ahLst/>
              <a:cxnLst/>
              <a:rect r="r" b="b" t="t" l="l"/>
              <a:pathLst>
                <a:path h="14327412" w="38904075">
                  <a:moveTo>
                    <a:pt x="38759296" y="14182634"/>
                  </a:moveTo>
                  <a:lnTo>
                    <a:pt x="38904075" y="14182634"/>
                  </a:lnTo>
                  <a:lnTo>
                    <a:pt x="38904075" y="14327412"/>
                  </a:lnTo>
                  <a:lnTo>
                    <a:pt x="38759296" y="14327412"/>
                  </a:lnTo>
                  <a:lnTo>
                    <a:pt x="38759296" y="1418263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4182634"/>
                  </a:lnTo>
                  <a:lnTo>
                    <a:pt x="0" y="14182634"/>
                  </a:lnTo>
                  <a:lnTo>
                    <a:pt x="0" y="144780"/>
                  </a:lnTo>
                  <a:close/>
                  <a:moveTo>
                    <a:pt x="0" y="14182634"/>
                  </a:moveTo>
                  <a:lnTo>
                    <a:pt x="144780" y="14182634"/>
                  </a:lnTo>
                  <a:lnTo>
                    <a:pt x="144780" y="14327412"/>
                  </a:lnTo>
                  <a:lnTo>
                    <a:pt x="0" y="14327412"/>
                  </a:lnTo>
                  <a:lnTo>
                    <a:pt x="0" y="14182634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4182634"/>
                  </a:lnTo>
                  <a:lnTo>
                    <a:pt x="38759296" y="14182634"/>
                  </a:lnTo>
                  <a:lnTo>
                    <a:pt x="38759296" y="144780"/>
                  </a:lnTo>
                  <a:close/>
                  <a:moveTo>
                    <a:pt x="144780" y="14182634"/>
                  </a:moveTo>
                  <a:lnTo>
                    <a:pt x="38759296" y="14182634"/>
                  </a:lnTo>
                  <a:lnTo>
                    <a:pt x="38759296" y="14327412"/>
                  </a:lnTo>
                  <a:lnTo>
                    <a:pt x="144780" y="14327412"/>
                  </a:lnTo>
                  <a:lnTo>
                    <a:pt x="144780" y="14182634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229525" y="440811"/>
            <a:ext cx="5492980" cy="2437237"/>
            <a:chOff x="0" y="0"/>
            <a:chExt cx="14244713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397510" y="440811"/>
            <a:ext cx="5492980" cy="2437237"/>
            <a:chOff x="0" y="0"/>
            <a:chExt cx="14244713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65495" y="440811"/>
            <a:ext cx="5492980" cy="2437237"/>
            <a:chOff x="0" y="0"/>
            <a:chExt cx="14244713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5488399" y="3831805"/>
            <a:ext cx="4189241" cy="2113459"/>
            <a:chOff x="0" y="0"/>
            <a:chExt cx="38904076" cy="196269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3658231" y="3716863"/>
            <a:ext cx="2635567" cy="5713967"/>
          </a:xfrm>
          <a:custGeom>
            <a:avLst/>
            <a:gdLst/>
            <a:ahLst/>
            <a:cxnLst/>
            <a:rect r="r" b="b" t="t" l="l"/>
            <a:pathLst>
              <a:path h="5713967" w="2635567">
                <a:moveTo>
                  <a:pt x="0" y="0"/>
                </a:moveTo>
                <a:lnTo>
                  <a:pt x="2635567" y="0"/>
                </a:lnTo>
                <a:lnTo>
                  <a:pt x="2635567" y="5713967"/>
                </a:lnTo>
                <a:lnTo>
                  <a:pt x="0" y="57139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2964856" y="780907"/>
            <a:ext cx="402231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runged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25121" y="780907"/>
            <a:ext cx="443775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ranged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1283" y="780907"/>
            <a:ext cx="4397116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rang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3830931"/>
            <a:ext cx="4211713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My mom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91283" y="5726189"/>
            <a:ext cx="6123574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her friend.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783078" y="4012104"/>
            <a:ext cx="3599883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 Bold"/>
              </a:rPr>
              <a:t>rang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623" y="-1787933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440811"/>
            <a:ext cx="9964450" cy="9405378"/>
            <a:chOff x="0" y="0"/>
            <a:chExt cx="22516861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22372080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22372080">
                  <a:moveTo>
                    <a:pt x="0" y="0"/>
                  </a:moveTo>
                  <a:lnTo>
                    <a:pt x="22372080" y="0"/>
                  </a:lnTo>
                  <a:lnTo>
                    <a:pt x="22372080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16861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22516861">
                  <a:moveTo>
                    <a:pt x="22372081" y="21108736"/>
                  </a:moveTo>
                  <a:lnTo>
                    <a:pt x="22516861" y="21108736"/>
                  </a:lnTo>
                  <a:lnTo>
                    <a:pt x="22516861" y="21253515"/>
                  </a:lnTo>
                  <a:lnTo>
                    <a:pt x="22372081" y="21253515"/>
                  </a:lnTo>
                  <a:lnTo>
                    <a:pt x="22372081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22372081" y="144780"/>
                  </a:moveTo>
                  <a:lnTo>
                    <a:pt x="22516861" y="144780"/>
                  </a:lnTo>
                  <a:lnTo>
                    <a:pt x="22516861" y="21108736"/>
                  </a:lnTo>
                  <a:lnTo>
                    <a:pt x="22372081" y="21108736"/>
                  </a:lnTo>
                  <a:lnTo>
                    <a:pt x="22372081" y="144780"/>
                  </a:lnTo>
                  <a:close/>
                  <a:moveTo>
                    <a:pt x="144780" y="21108736"/>
                  </a:moveTo>
                  <a:lnTo>
                    <a:pt x="22372081" y="21108736"/>
                  </a:lnTo>
                  <a:lnTo>
                    <a:pt x="22372081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22372081" y="0"/>
                  </a:moveTo>
                  <a:lnTo>
                    <a:pt x="22516861" y="0"/>
                  </a:lnTo>
                  <a:lnTo>
                    <a:pt x="22516861" y="144780"/>
                  </a:lnTo>
                  <a:lnTo>
                    <a:pt x="22372081" y="144780"/>
                  </a:lnTo>
                  <a:lnTo>
                    <a:pt x="22372081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2372081" y="0"/>
                  </a:lnTo>
                  <a:lnTo>
                    <a:pt x="22372081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879295" y="440811"/>
            <a:ext cx="6950506" cy="2796977"/>
            <a:chOff x="0" y="0"/>
            <a:chExt cx="15706192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879295" y="3745012"/>
            <a:ext cx="6950506" cy="2796977"/>
            <a:chOff x="0" y="0"/>
            <a:chExt cx="15706192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0879295" y="7049212"/>
            <a:ext cx="6950506" cy="2796977"/>
            <a:chOff x="0" y="0"/>
            <a:chExt cx="15706192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3980290" y="1028700"/>
            <a:ext cx="4189241" cy="2113459"/>
            <a:chOff x="0" y="0"/>
            <a:chExt cx="38904076" cy="196269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942589" y="5387332"/>
            <a:ext cx="7091622" cy="4458857"/>
          </a:xfrm>
          <a:custGeom>
            <a:avLst/>
            <a:gdLst/>
            <a:ahLst/>
            <a:cxnLst/>
            <a:rect r="r" b="b" t="t" l="l"/>
            <a:pathLst>
              <a:path h="4458857" w="7091622">
                <a:moveTo>
                  <a:pt x="0" y="0"/>
                </a:moveTo>
                <a:lnTo>
                  <a:pt x="7091621" y="0"/>
                </a:lnTo>
                <a:lnTo>
                  <a:pt x="7091621" y="4458857"/>
                </a:lnTo>
                <a:lnTo>
                  <a:pt x="0" y="44588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1526048" y="960777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seed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26048" y="4264978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saw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526048" y="7569179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"/>
              </a:rPr>
              <a:t>sawed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1010402"/>
            <a:ext cx="2629315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Jane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3275297"/>
            <a:ext cx="7615550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a big rainbow.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623" y="-1787933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440811"/>
            <a:ext cx="9964450" cy="9405378"/>
            <a:chOff x="0" y="0"/>
            <a:chExt cx="22516861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22372080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22372080">
                  <a:moveTo>
                    <a:pt x="0" y="0"/>
                  </a:moveTo>
                  <a:lnTo>
                    <a:pt x="22372080" y="0"/>
                  </a:lnTo>
                  <a:lnTo>
                    <a:pt x="22372080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16861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22516861">
                  <a:moveTo>
                    <a:pt x="22372081" y="21108736"/>
                  </a:moveTo>
                  <a:lnTo>
                    <a:pt x="22516861" y="21108736"/>
                  </a:lnTo>
                  <a:lnTo>
                    <a:pt x="22516861" y="21253515"/>
                  </a:lnTo>
                  <a:lnTo>
                    <a:pt x="22372081" y="21253515"/>
                  </a:lnTo>
                  <a:lnTo>
                    <a:pt x="22372081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22372081" y="144780"/>
                  </a:moveTo>
                  <a:lnTo>
                    <a:pt x="22516861" y="144780"/>
                  </a:lnTo>
                  <a:lnTo>
                    <a:pt x="22516861" y="21108736"/>
                  </a:lnTo>
                  <a:lnTo>
                    <a:pt x="22372081" y="21108736"/>
                  </a:lnTo>
                  <a:lnTo>
                    <a:pt x="22372081" y="144780"/>
                  </a:lnTo>
                  <a:close/>
                  <a:moveTo>
                    <a:pt x="144780" y="21108736"/>
                  </a:moveTo>
                  <a:lnTo>
                    <a:pt x="22372081" y="21108736"/>
                  </a:lnTo>
                  <a:lnTo>
                    <a:pt x="22372081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22372081" y="0"/>
                  </a:moveTo>
                  <a:lnTo>
                    <a:pt x="22516861" y="0"/>
                  </a:lnTo>
                  <a:lnTo>
                    <a:pt x="22516861" y="144780"/>
                  </a:lnTo>
                  <a:lnTo>
                    <a:pt x="22372081" y="144780"/>
                  </a:lnTo>
                  <a:lnTo>
                    <a:pt x="22372081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2372081" y="0"/>
                  </a:lnTo>
                  <a:lnTo>
                    <a:pt x="22372081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879295" y="440811"/>
            <a:ext cx="6950506" cy="2796977"/>
            <a:chOff x="0" y="0"/>
            <a:chExt cx="15706192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879295" y="3745012"/>
            <a:ext cx="6950506" cy="2796977"/>
            <a:chOff x="0" y="0"/>
            <a:chExt cx="15706192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0879295" y="7049212"/>
            <a:ext cx="6950506" cy="2796977"/>
            <a:chOff x="0" y="0"/>
            <a:chExt cx="15706192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3980290" y="1028700"/>
            <a:ext cx="4189241" cy="2113459"/>
            <a:chOff x="0" y="0"/>
            <a:chExt cx="38904076" cy="196269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942589" y="5387332"/>
            <a:ext cx="7091622" cy="4458857"/>
          </a:xfrm>
          <a:custGeom>
            <a:avLst/>
            <a:gdLst/>
            <a:ahLst/>
            <a:cxnLst/>
            <a:rect r="r" b="b" t="t" l="l"/>
            <a:pathLst>
              <a:path h="4458857" w="7091622">
                <a:moveTo>
                  <a:pt x="0" y="0"/>
                </a:moveTo>
                <a:lnTo>
                  <a:pt x="7091621" y="0"/>
                </a:lnTo>
                <a:lnTo>
                  <a:pt x="7091621" y="4458857"/>
                </a:lnTo>
                <a:lnTo>
                  <a:pt x="0" y="44588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1526048" y="960777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seed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26048" y="4264978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saw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526048" y="7569179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"/>
              </a:rPr>
              <a:t>sawed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1010402"/>
            <a:ext cx="2629315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Jane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3275297"/>
            <a:ext cx="7615550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a big rainbow.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274969" y="1191575"/>
            <a:ext cx="3599883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 Bold"/>
              </a:rPr>
              <a:t>saw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03" y="-1736849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440811"/>
            <a:ext cx="17216331" cy="6340350"/>
            <a:chOff x="0" y="0"/>
            <a:chExt cx="38904076" cy="143274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8759296" cy="14182633"/>
            </a:xfrm>
            <a:custGeom>
              <a:avLst/>
              <a:gdLst/>
              <a:ahLst/>
              <a:cxnLst/>
              <a:rect r="r" b="b" t="t" l="l"/>
              <a:pathLst>
                <a:path h="14182633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4182633"/>
                  </a:lnTo>
                  <a:lnTo>
                    <a:pt x="0" y="14182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904075" cy="14327412"/>
            </a:xfrm>
            <a:custGeom>
              <a:avLst/>
              <a:gdLst/>
              <a:ahLst/>
              <a:cxnLst/>
              <a:rect r="r" b="b" t="t" l="l"/>
              <a:pathLst>
                <a:path h="14327412" w="38904075">
                  <a:moveTo>
                    <a:pt x="38759296" y="14182634"/>
                  </a:moveTo>
                  <a:lnTo>
                    <a:pt x="38904075" y="14182634"/>
                  </a:lnTo>
                  <a:lnTo>
                    <a:pt x="38904075" y="14327412"/>
                  </a:lnTo>
                  <a:lnTo>
                    <a:pt x="38759296" y="14327412"/>
                  </a:lnTo>
                  <a:lnTo>
                    <a:pt x="38759296" y="1418263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4182634"/>
                  </a:lnTo>
                  <a:lnTo>
                    <a:pt x="0" y="14182634"/>
                  </a:lnTo>
                  <a:lnTo>
                    <a:pt x="0" y="144780"/>
                  </a:lnTo>
                  <a:close/>
                  <a:moveTo>
                    <a:pt x="0" y="14182634"/>
                  </a:moveTo>
                  <a:lnTo>
                    <a:pt x="144780" y="14182634"/>
                  </a:lnTo>
                  <a:lnTo>
                    <a:pt x="144780" y="14327412"/>
                  </a:lnTo>
                  <a:lnTo>
                    <a:pt x="0" y="14327412"/>
                  </a:lnTo>
                  <a:lnTo>
                    <a:pt x="0" y="14182634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4182634"/>
                  </a:lnTo>
                  <a:lnTo>
                    <a:pt x="38759296" y="14182634"/>
                  </a:lnTo>
                  <a:lnTo>
                    <a:pt x="38759296" y="144780"/>
                  </a:lnTo>
                  <a:close/>
                  <a:moveTo>
                    <a:pt x="144780" y="14182634"/>
                  </a:moveTo>
                  <a:lnTo>
                    <a:pt x="38759296" y="14182634"/>
                  </a:lnTo>
                  <a:lnTo>
                    <a:pt x="38759296" y="14327412"/>
                  </a:lnTo>
                  <a:lnTo>
                    <a:pt x="144780" y="14327412"/>
                  </a:lnTo>
                  <a:lnTo>
                    <a:pt x="144780" y="14182634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229525" y="7342134"/>
            <a:ext cx="5492980" cy="2437237"/>
            <a:chOff x="0" y="0"/>
            <a:chExt cx="14244713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397510" y="7342134"/>
            <a:ext cx="5492980" cy="2437237"/>
            <a:chOff x="0" y="0"/>
            <a:chExt cx="14244713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65495" y="7342134"/>
            <a:ext cx="5492980" cy="2437237"/>
            <a:chOff x="0" y="0"/>
            <a:chExt cx="14244713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4453475" y="1030791"/>
            <a:ext cx="4189241" cy="2113459"/>
            <a:chOff x="0" y="0"/>
            <a:chExt cx="38904076" cy="196269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2229525" y="666212"/>
            <a:ext cx="3150908" cy="5889547"/>
          </a:xfrm>
          <a:custGeom>
            <a:avLst/>
            <a:gdLst/>
            <a:ahLst/>
            <a:cxnLst/>
            <a:rect r="r" b="b" t="t" l="l"/>
            <a:pathLst>
              <a:path h="5889547" w="3150908">
                <a:moveTo>
                  <a:pt x="0" y="0"/>
                </a:moveTo>
                <a:lnTo>
                  <a:pt x="3150907" y="0"/>
                </a:lnTo>
                <a:lnTo>
                  <a:pt x="3150907" y="5889548"/>
                </a:lnTo>
                <a:lnTo>
                  <a:pt x="0" y="5889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2964856" y="7682231"/>
            <a:ext cx="402231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saided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25121" y="7682231"/>
            <a:ext cx="443775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said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1283" y="7682231"/>
            <a:ext cx="4397116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sayed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1027826"/>
            <a:ext cx="3424775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Daddy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2925176"/>
            <a:ext cx="6123574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he loves me.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03" y="-1736849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440811"/>
            <a:ext cx="17216331" cy="6340350"/>
            <a:chOff x="0" y="0"/>
            <a:chExt cx="38904076" cy="143274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8759296" cy="14182633"/>
            </a:xfrm>
            <a:custGeom>
              <a:avLst/>
              <a:gdLst/>
              <a:ahLst/>
              <a:cxnLst/>
              <a:rect r="r" b="b" t="t" l="l"/>
              <a:pathLst>
                <a:path h="14182633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4182633"/>
                  </a:lnTo>
                  <a:lnTo>
                    <a:pt x="0" y="14182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904075" cy="14327412"/>
            </a:xfrm>
            <a:custGeom>
              <a:avLst/>
              <a:gdLst/>
              <a:ahLst/>
              <a:cxnLst/>
              <a:rect r="r" b="b" t="t" l="l"/>
              <a:pathLst>
                <a:path h="14327412" w="38904075">
                  <a:moveTo>
                    <a:pt x="38759296" y="14182634"/>
                  </a:moveTo>
                  <a:lnTo>
                    <a:pt x="38904075" y="14182634"/>
                  </a:lnTo>
                  <a:lnTo>
                    <a:pt x="38904075" y="14327412"/>
                  </a:lnTo>
                  <a:lnTo>
                    <a:pt x="38759296" y="14327412"/>
                  </a:lnTo>
                  <a:lnTo>
                    <a:pt x="38759296" y="1418263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4182634"/>
                  </a:lnTo>
                  <a:lnTo>
                    <a:pt x="0" y="14182634"/>
                  </a:lnTo>
                  <a:lnTo>
                    <a:pt x="0" y="144780"/>
                  </a:lnTo>
                  <a:close/>
                  <a:moveTo>
                    <a:pt x="0" y="14182634"/>
                  </a:moveTo>
                  <a:lnTo>
                    <a:pt x="144780" y="14182634"/>
                  </a:lnTo>
                  <a:lnTo>
                    <a:pt x="144780" y="14327412"/>
                  </a:lnTo>
                  <a:lnTo>
                    <a:pt x="0" y="14327412"/>
                  </a:lnTo>
                  <a:lnTo>
                    <a:pt x="0" y="14182634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4182634"/>
                  </a:lnTo>
                  <a:lnTo>
                    <a:pt x="38759296" y="14182634"/>
                  </a:lnTo>
                  <a:lnTo>
                    <a:pt x="38759296" y="144780"/>
                  </a:lnTo>
                  <a:close/>
                  <a:moveTo>
                    <a:pt x="144780" y="14182634"/>
                  </a:moveTo>
                  <a:lnTo>
                    <a:pt x="38759296" y="14182634"/>
                  </a:lnTo>
                  <a:lnTo>
                    <a:pt x="38759296" y="14327412"/>
                  </a:lnTo>
                  <a:lnTo>
                    <a:pt x="144780" y="14327412"/>
                  </a:lnTo>
                  <a:lnTo>
                    <a:pt x="144780" y="14182634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229525" y="7342134"/>
            <a:ext cx="5492980" cy="2437237"/>
            <a:chOff x="0" y="0"/>
            <a:chExt cx="14244713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397510" y="7342134"/>
            <a:ext cx="5492980" cy="2437237"/>
            <a:chOff x="0" y="0"/>
            <a:chExt cx="14244713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65495" y="7342134"/>
            <a:ext cx="5492980" cy="2437237"/>
            <a:chOff x="0" y="0"/>
            <a:chExt cx="14244713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4453475" y="1030791"/>
            <a:ext cx="4189241" cy="2113459"/>
            <a:chOff x="0" y="0"/>
            <a:chExt cx="38904076" cy="196269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2229525" y="666212"/>
            <a:ext cx="3150908" cy="5889547"/>
          </a:xfrm>
          <a:custGeom>
            <a:avLst/>
            <a:gdLst/>
            <a:ahLst/>
            <a:cxnLst/>
            <a:rect r="r" b="b" t="t" l="l"/>
            <a:pathLst>
              <a:path h="5889547" w="3150908">
                <a:moveTo>
                  <a:pt x="0" y="0"/>
                </a:moveTo>
                <a:lnTo>
                  <a:pt x="3150907" y="0"/>
                </a:lnTo>
                <a:lnTo>
                  <a:pt x="3150907" y="5889548"/>
                </a:lnTo>
                <a:lnTo>
                  <a:pt x="0" y="58895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2964856" y="7682231"/>
            <a:ext cx="402231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saided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25121" y="7682231"/>
            <a:ext cx="443775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said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1283" y="7682231"/>
            <a:ext cx="4397116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sayed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1027826"/>
            <a:ext cx="3424775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Daddy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2925176"/>
            <a:ext cx="6123574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he loves me.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4748154" y="1208999"/>
            <a:ext cx="3599883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 Bold"/>
              </a:rPr>
              <a:t>said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623" y="-1787933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65351" y="440811"/>
            <a:ext cx="9964450" cy="9405378"/>
            <a:chOff x="0" y="0"/>
            <a:chExt cx="22516861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22372080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22372080">
                  <a:moveTo>
                    <a:pt x="0" y="0"/>
                  </a:moveTo>
                  <a:lnTo>
                    <a:pt x="22372080" y="0"/>
                  </a:lnTo>
                  <a:lnTo>
                    <a:pt x="22372080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16861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22516861">
                  <a:moveTo>
                    <a:pt x="22372081" y="21108736"/>
                  </a:moveTo>
                  <a:lnTo>
                    <a:pt x="22516861" y="21108736"/>
                  </a:lnTo>
                  <a:lnTo>
                    <a:pt x="22516861" y="21253515"/>
                  </a:lnTo>
                  <a:lnTo>
                    <a:pt x="22372081" y="21253515"/>
                  </a:lnTo>
                  <a:lnTo>
                    <a:pt x="22372081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22372081" y="144780"/>
                  </a:moveTo>
                  <a:lnTo>
                    <a:pt x="22516861" y="144780"/>
                  </a:lnTo>
                  <a:lnTo>
                    <a:pt x="22516861" y="21108736"/>
                  </a:lnTo>
                  <a:lnTo>
                    <a:pt x="22372081" y="21108736"/>
                  </a:lnTo>
                  <a:lnTo>
                    <a:pt x="22372081" y="144780"/>
                  </a:lnTo>
                  <a:close/>
                  <a:moveTo>
                    <a:pt x="144780" y="21108736"/>
                  </a:moveTo>
                  <a:lnTo>
                    <a:pt x="22372081" y="21108736"/>
                  </a:lnTo>
                  <a:lnTo>
                    <a:pt x="22372081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22372081" y="0"/>
                  </a:moveTo>
                  <a:lnTo>
                    <a:pt x="22516861" y="0"/>
                  </a:lnTo>
                  <a:lnTo>
                    <a:pt x="22516861" y="144780"/>
                  </a:lnTo>
                  <a:lnTo>
                    <a:pt x="22372081" y="144780"/>
                  </a:lnTo>
                  <a:lnTo>
                    <a:pt x="22372081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2372081" y="0"/>
                  </a:lnTo>
                  <a:lnTo>
                    <a:pt x="22372081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457348" y="443210"/>
            <a:ext cx="6950506" cy="2796977"/>
            <a:chOff x="0" y="0"/>
            <a:chExt cx="15706192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57348" y="3745012"/>
            <a:ext cx="6950506" cy="2796977"/>
            <a:chOff x="0" y="0"/>
            <a:chExt cx="15706192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457348" y="7049212"/>
            <a:ext cx="6950506" cy="2796977"/>
            <a:chOff x="0" y="0"/>
            <a:chExt cx="15706192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293813" y="1027826"/>
            <a:ext cx="2018961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Ally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312774" y="1028700"/>
            <a:ext cx="4189241" cy="2113459"/>
            <a:chOff x="0" y="0"/>
            <a:chExt cx="38904076" cy="1962698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8755102" y="5012494"/>
            <a:ext cx="8184947" cy="4481259"/>
          </a:xfrm>
          <a:custGeom>
            <a:avLst/>
            <a:gdLst/>
            <a:ahLst/>
            <a:cxnLst/>
            <a:rect r="r" b="b" t="t" l="l"/>
            <a:pathLst>
              <a:path h="4481259" w="8184947">
                <a:moveTo>
                  <a:pt x="0" y="0"/>
                </a:moveTo>
                <a:lnTo>
                  <a:pt x="8184947" y="0"/>
                </a:lnTo>
                <a:lnTo>
                  <a:pt x="8184947" y="4481259"/>
                </a:lnTo>
                <a:lnTo>
                  <a:pt x="0" y="44812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104101" y="960777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maked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04101" y="4264978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maded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04101" y="7569179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"/>
              </a:rPr>
              <a:t>made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293813" y="3021112"/>
            <a:ext cx="7615550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the bed.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623" y="-1787933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865351" y="440811"/>
            <a:ext cx="9964450" cy="9405378"/>
            <a:chOff x="0" y="0"/>
            <a:chExt cx="22516861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22372080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22372080">
                  <a:moveTo>
                    <a:pt x="0" y="0"/>
                  </a:moveTo>
                  <a:lnTo>
                    <a:pt x="22372080" y="0"/>
                  </a:lnTo>
                  <a:lnTo>
                    <a:pt x="22372080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16861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22516861">
                  <a:moveTo>
                    <a:pt x="22372081" y="21108736"/>
                  </a:moveTo>
                  <a:lnTo>
                    <a:pt x="22516861" y="21108736"/>
                  </a:lnTo>
                  <a:lnTo>
                    <a:pt x="22516861" y="21253515"/>
                  </a:lnTo>
                  <a:lnTo>
                    <a:pt x="22372081" y="21253515"/>
                  </a:lnTo>
                  <a:lnTo>
                    <a:pt x="22372081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22372081" y="144780"/>
                  </a:moveTo>
                  <a:lnTo>
                    <a:pt x="22516861" y="144780"/>
                  </a:lnTo>
                  <a:lnTo>
                    <a:pt x="22516861" y="21108736"/>
                  </a:lnTo>
                  <a:lnTo>
                    <a:pt x="22372081" y="21108736"/>
                  </a:lnTo>
                  <a:lnTo>
                    <a:pt x="22372081" y="144780"/>
                  </a:lnTo>
                  <a:close/>
                  <a:moveTo>
                    <a:pt x="144780" y="21108736"/>
                  </a:moveTo>
                  <a:lnTo>
                    <a:pt x="22372081" y="21108736"/>
                  </a:lnTo>
                  <a:lnTo>
                    <a:pt x="22372081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22372081" y="0"/>
                  </a:moveTo>
                  <a:lnTo>
                    <a:pt x="22516861" y="0"/>
                  </a:lnTo>
                  <a:lnTo>
                    <a:pt x="22516861" y="144780"/>
                  </a:lnTo>
                  <a:lnTo>
                    <a:pt x="22372081" y="144780"/>
                  </a:lnTo>
                  <a:lnTo>
                    <a:pt x="22372081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2372081" y="0"/>
                  </a:lnTo>
                  <a:lnTo>
                    <a:pt x="22372081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457348" y="443210"/>
            <a:ext cx="6950506" cy="2796977"/>
            <a:chOff x="0" y="0"/>
            <a:chExt cx="15706192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57348" y="3745012"/>
            <a:ext cx="6950506" cy="2796977"/>
            <a:chOff x="0" y="0"/>
            <a:chExt cx="15706192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457348" y="7049212"/>
            <a:ext cx="6950506" cy="2796977"/>
            <a:chOff x="0" y="0"/>
            <a:chExt cx="15706192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8293813" y="1027826"/>
            <a:ext cx="2018961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Ally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312774" y="1028700"/>
            <a:ext cx="4189241" cy="2113459"/>
            <a:chOff x="0" y="0"/>
            <a:chExt cx="38904076" cy="1962698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8755102" y="5012494"/>
            <a:ext cx="8184947" cy="4481259"/>
          </a:xfrm>
          <a:custGeom>
            <a:avLst/>
            <a:gdLst/>
            <a:ahLst/>
            <a:cxnLst/>
            <a:rect r="r" b="b" t="t" l="l"/>
            <a:pathLst>
              <a:path h="4481259" w="8184947">
                <a:moveTo>
                  <a:pt x="0" y="0"/>
                </a:moveTo>
                <a:lnTo>
                  <a:pt x="8184947" y="0"/>
                </a:lnTo>
                <a:lnTo>
                  <a:pt x="8184947" y="4481259"/>
                </a:lnTo>
                <a:lnTo>
                  <a:pt x="0" y="448125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104101" y="960777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maked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04101" y="4264978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maded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04101" y="7569179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"/>
              </a:rPr>
              <a:t>made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293813" y="3021112"/>
            <a:ext cx="7615550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the bed.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607453" y="1208999"/>
            <a:ext cx="3599883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 Bold"/>
              </a:rPr>
              <a:t>made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03" y="-1736849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8200" y="440811"/>
            <a:ext cx="17371601" cy="9405378"/>
            <a:chOff x="0" y="0"/>
            <a:chExt cx="39254943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9110164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39110164">
                  <a:moveTo>
                    <a:pt x="0" y="0"/>
                  </a:moveTo>
                  <a:lnTo>
                    <a:pt x="39110164" y="0"/>
                  </a:lnTo>
                  <a:lnTo>
                    <a:pt x="39110164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254943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39254943">
                  <a:moveTo>
                    <a:pt x="39110165" y="21108736"/>
                  </a:moveTo>
                  <a:lnTo>
                    <a:pt x="39254943" y="21108736"/>
                  </a:lnTo>
                  <a:lnTo>
                    <a:pt x="39254943" y="21253515"/>
                  </a:lnTo>
                  <a:lnTo>
                    <a:pt x="39110165" y="21253515"/>
                  </a:lnTo>
                  <a:lnTo>
                    <a:pt x="39110165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39110165" y="144780"/>
                  </a:moveTo>
                  <a:lnTo>
                    <a:pt x="39254943" y="144780"/>
                  </a:lnTo>
                  <a:lnTo>
                    <a:pt x="39254943" y="21108736"/>
                  </a:lnTo>
                  <a:lnTo>
                    <a:pt x="39110165" y="21108736"/>
                  </a:lnTo>
                  <a:lnTo>
                    <a:pt x="39110165" y="144780"/>
                  </a:lnTo>
                  <a:close/>
                  <a:moveTo>
                    <a:pt x="144780" y="21108736"/>
                  </a:moveTo>
                  <a:lnTo>
                    <a:pt x="39110165" y="21108736"/>
                  </a:lnTo>
                  <a:lnTo>
                    <a:pt x="39110165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39110165" y="0"/>
                  </a:moveTo>
                  <a:lnTo>
                    <a:pt x="39254943" y="0"/>
                  </a:lnTo>
                  <a:lnTo>
                    <a:pt x="39254943" y="144780"/>
                  </a:lnTo>
                  <a:lnTo>
                    <a:pt x="39110165" y="144780"/>
                  </a:lnTo>
                  <a:lnTo>
                    <a:pt x="39110165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9110165" y="0"/>
                  </a:lnTo>
                  <a:lnTo>
                    <a:pt x="39110165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9708673" y="783641"/>
            <a:ext cx="7550627" cy="8883091"/>
          </a:xfrm>
          <a:custGeom>
            <a:avLst/>
            <a:gdLst/>
            <a:ahLst/>
            <a:cxnLst/>
            <a:rect r="r" b="b" t="t" l="l"/>
            <a:pathLst>
              <a:path h="8883091" w="7550627">
                <a:moveTo>
                  <a:pt x="0" y="0"/>
                </a:moveTo>
                <a:lnTo>
                  <a:pt x="7550627" y="0"/>
                </a:lnTo>
                <a:lnTo>
                  <a:pt x="7550627" y="8883091"/>
                </a:lnTo>
                <a:lnTo>
                  <a:pt x="0" y="888309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63820" y="4976547"/>
            <a:ext cx="14212182" cy="2059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840"/>
              </a:lnSpc>
            </a:pPr>
            <a:r>
              <a:rPr lang="en-US" sz="14400">
                <a:solidFill>
                  <a:srgbClr val="000000"/>
                </a:solidFill>
                <a:latin typeface="Fredoka"/>
              </a:rPr>
              <a:t>IRREGULAR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842192"/>
            <a:ext cx="14212182" cy="2416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699"/>
              </a:lnSpc>
            </a:pPr>
            <a:r>
              <a:rPr lang="en-US" sz="16999">
                <a:solidFill>
                  <a:srgbClr val="000000"/>
                </a:solidFill>
                <a:latin typeface="Fredoka"/>
              </a:rPr>
              <a:t>VERBS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63820" y="602666"/>
            <a:ext cx="4936629" cy="1559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40"/>
              </a:lnSpc>
              <a:spcBef>
                <a:spcPct val="0"/>
              </a:spcBef>
            </a:pPr>
            <a:r>
              <a:rPr lang="en-US" sz="9100">
                <a:solidFill>
                  <a:srgbClr val="000000"/>
                </a:solidFill>
                <a:latin typeface="KG Primary Penmanship"/>
              </a:rPr>
              <a:t>Mr. Stefano 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623" y="-1787933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8200" y="440811"/>
            <a:ext cx="17371601" cy="9405378"/>
            <a:chOff x="0" y="0"/>
            <a:chExt cx="39254943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9110164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39110164">
                  <a:moveTo>
                    <a:pt x="0" y="0"/>
                  </a:moveTo>
                  <a:lnTo>
                    <a:pt x="39110164" y="0"/>
                  </a:lnTo>
                  <a:lnTo>
                    <a:pt x="39110164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254943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39254943">
                  <a:moveTo>
                    <a:pt x="39110165" y="21108736"/>
                  </a:moveTo>
                  <a:lnTo>
                    <a:pt x="39254943" y="21108736"/>
                  </a:lnTo>
                  <a:lnTo>
                    <a:pt x="39254943" y="21253515"/>
                  </a:lnTo>
                  <a:lnTo>
                    <a:pt x="39110165" y="21253515"/>
                  </a:lnTo>
                  <a:lnTo>
                    <a:pt x="39110165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39110165" y="144780"/>
                  </a:moveTo>
                  <a:lnTo>
                    <a:pt x="39254943" y="144780"/>
                  </a:lnTo>
                  <a:lnTo>
                    <a:pt x="39254943" y="21108736"/>
                  </a:lnTo>
                  <a:lnTo>
                    <a:pt x="39110165" y="21108736"/>
                  </a:lnTo>
                  <a:lnTo>
                    <a:pt x="39110165" y="144780"/>
                  </a:lnTo>
                  <a:close/>
                  <a:moveTo>
                    <a:pt x="144780" y="21108736"/>
                  </a:moveTo>
                  <a:lnTo>
                    <a:pt x="39110165" y="21108736"/>
                  </a:lnTo>
                  <a:lnTo>
                    <a:pt x="39110165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39110165" y="0"/>
                  </a:moveTo>
                  <a:lnTo>
                    <a:pt x="39254943" y="0"/>
                  </a:lnTo>
                  <a:lnTo>
                    <a:pt x="39254943" y="144780"/>
                  </a:lnTo>
                  <a:lnTo>
                    <a:pt x="39110165" y="144780"/>
                  </a:lnTo>
                  <a:lnTo>
                    <a:pt x="39110165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9110165" y="0"/>
                  </a:lnTo>
                  <a:lnTo>
                    <a:pt x="39110165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2180979" y="1698625"/>
            <a:ext cx="13926041" cy="6937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>
                <a:solidFill>
                  <a:srgbClr val="FFFFFF"/>
                </a:solidFill>
                <a:latin typeface="Fredoka"/>
              </a:rPr>
              <a:t>IRREGULAR VERBS ARE VERBS THAT DO NOT FOLLOW THE REGULAR PATTERN OF ADDING "-ED" TO FORM THE PAST TENSE. THEY HAVE THEIR OWN UNIQUE FORM FOR THE PAST TENSE. </a:t>
            </a:r>
          </a:p>
          <a:p>
            <a:pPr algn="ctr">
              <a:lnSpc>
                <a:spcPts val="6489"/>
              </a:lnSpc>
            </a:pPr>
          </a:p>
          <a:p>
            <a:pPr algn="ctr">
              <a:lnSpc>
                <a:spcPts val="6049"/>
              </a:lnSpc>
            </a:pPr>
            <a:r>
              <a:rPr lang="en-US" sz="5499">
                <a:solidFill>
                  <a:srgbClr val="FFFFFF"/>
                </a:solidFill>
                <a:latin typeface="Fredoka"/>
              </a:rPr>
              <a:t>CAN YOU SELECT THE CORRECT IRREGULAR VERB IN THE FOLLOWING SENTENCES?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03" y="-1736849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3403671"/>
            <a:ext cx="17216331" cy="6340350"/>
            <a:chOff x="0" y="0"/>
            <a:chExt cx="38904076" cy="143274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8759296" cy="14182633"/>
            </a:xfrm>
            <a:custGeom>
              <a:avLst/>
              <a:gdLst/>
              <a:ahLst/>
              <a:cxnLst/>
              <a:rect r="r" b="b" t="t" l="l"/>
              <a:pathLst>
                <a:path h="14182633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4182633"/>
                  </a:lnTo>
                  <a:lnTo>
                    <a:pt x="0" y="14182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904075" cy="14327412"/>
            </a:xfrm>
            <a:custGeom>
              <a:avLst/>
              <a:gdLst/>
              <a:ahLst/>
              <a:cxnLst/>
              <a:rect r="r" b="b" t="t" l="l"/>
              <a:pathLst>
                <a:path h="14327412" w="38904075">
                  <a:moveTo>
                    <a:pt x="38759296" y="14182634"/>
                  </a:moveTo>
                  <a:lnTo>
                    <a:pt x="38904075" y="14182634"/>
                  </a:lnTo>
                  <a:lnTo>
                    <a:pt x="38904075" y="14327412"/>
                  </a:lnTo>
                  <a:lnTo>
                    <a:pt x="38759296" y="14327412"/>
                  </a:lnTo>
                  <a:lnTo>
                    <a:pt x="38759296" y="1418263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4182634"/>
                  </a:lnTo>
                  <a:lnTo>
                    <a:pt x="0" y="14182634"/>
                  </a:lnTo>
                  <a:lnTo>
                    <a:pt x="0" y="144780"/>
                  </a:lnTo>
                  <a:close/>
                  <a:moveTo>
                    <a:pt x="0" y="14182634"/>
                  </a:moveTo>
                  <a:lnTo>
                    <a:pt x="144780" y="14182634"/>
                  </a:lnTo>
                  <a:lnTo>
                    <a:pt x="144780" y="14327412"/>
                  </a:lnTo>
                  <a:lnTo>
                    <a:pt x="0" y="14327412"/>
                  </a:lnTo>
                  <a:lnTo>
                    <a:pt x="0" y="14182634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4182634"/>
                  </a:lnTo>
                  <a:lnTo>
                    <a:pt x="38759296" y="14182634"/>
                  </a:lnTo>
                  <a:lnTo>
                    <a:pt x="38759296" y="144780"/>
                  </a:lnTo>
                  <a:close/>
                  <a:moveTo>
                    <a:pt x="144780" y="14182634"/>
                  </a:moveTo>
                  <a:lnTo>
                    <a:pt x="38759296" y="14182634"/>
                  </a:lnTo>
                  <a:lnTo>
                    <a:pt x="38759296" y="14327412"/>
                  </a:lnTo>
                  <a:lnTo>
                    <a:pt x="144780" y="14327412"/>
                  </a:lnTo>
                  <a:lnTo>
                    <a:pt x="144780" y="14182634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229525" y="440811"/>
            <a:ext cx="5492980" cy="2437237"/>
            <a:chOff x="0" y="0"/>
            <a:chExt cx="14244713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397510" y="440811"/>
            <a:ext cx="5492980" cy="2437237"/>
            <a:chOff x="0" y="0"/>
            <a:chExt cx="14244713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65495" y="440811"/>
            <a:ext cx="5492980" cy="2437237"/>
            <a:chOff x="0" y="0"/>
            <a:chExt cx="14244713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091283" y="4028872"/>
            <a:ext cx="4211713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The boy 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5302996" y="4029746"/>
            <a:ext cx="4189241" cy="2113459"/>
            <a:chOff x="0" y="0"/>
            <a:chExt cx="38904076" cy="1962698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2202364" y="3646532"/>
            <a:ext cx="5056936" cy="5854629"/>
          </a:xfrm>
          <a:custGeom>
            <a:avLst/>
            <a:gdLst/>
            <a:ahLst/>
            <a:cxnLst/>
            <a:rect r="r" b="b" t="t" l="l"/>
            <a:pathLst>
              <a:path h="5854629" w="5056936">
                <a:moveTo>
                  <a:pt x="0" y="0"/>
                </a:moveTo>
                <a:lnTo>
                  <a:pt x="5056936" y="0"/>
                </a:lnTo>
                <a:lnTo>
                  <a:pt x="5056936" y="5854629"/>
                </a:lnTo>
                <a:lnTo>
                  <a:pt x="0" y="58546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2964856" y="780907"/>
            <a:ext cx="402231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satted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925121" y="780907"/>
            <a:ext cx="443775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sitted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91283" y="780907"/>
            <a:ext cx="4397116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6111911"/>
            <a:ext cx="6123574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at the table.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03" y="-1736849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3403671"/>
            <a:ext cx="17216331" cy="6340350"/>
            <a:chOff x="0" y="0"/>
            <a:chExt cx="38904076" cy="143274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8759296" cy="14182633"/>
            </a:xfrm>
            <a:custGeom>
              <a:avLst/>
              <a:gdLst/>
              <a:ahLst/>
              <a:cxnLst/>
              <a:rect r="r" b="b" t="t" l="l"/>
              <a:pathLst>
                <a:path h="14182633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4182633"/>
                  </a:lnTo>
                  <a:lnTo>
                    <a:pt x="0" y="14182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904075" cy="14327412"/>
            </a:xfrm>
            <a:custGeom>
              <a:avLst/>
              <a:gdLst/>
              <a:ahLst/>
              <a:cxnLst/>
              <a:rect r="r" b="b" t="t" l="l"/>
              <a:pathLst>
                <a:path h="14327412" w="38904075">
                  <a:moveTo>
                    <a:pt x="38759296" y="14182634"/>
                  </a:moveTo>
                  <a:lnTo>
                    <a:pt x="38904075" y="14182634"/>
                  </a:lnTo>
                  <a:lnTo>
                    <a:pt x="38904075" y="14327412"/>
                  </a:lnTo>
                  <a:lnTo>
                    <a:pt x="38759296" y="14327412"/>
                  </a:lnTo>
                  <a:lnTo>
                    <a:pt x="38759296" y="1418263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4182634"/>
                  </a:lnTo>
                  <a:lnTo>
                    <a:pt x="0" y="14182634"/>
                  </a:lnTo>
                  <a:lnTo>
                    <a:pt x="0" y="144780"/>
                  </a:lnTo>
                  <a:close/>
                  <a:moveTo>
                    <a:pt x="0" y="14182634"/>
                  </a:moveTo>
                  <a:lnTo>
                    <a:pt x="144780" y="14182634"/>
                  </a:lnTo>
                  <a:lnTo>
                    <a:pt x="144780" y="14327412"/>
                  </a:lnTo>
                  <a:lnTo>
                    <a:pt x="0" y="14327412"/>
                  </a:lnTo>
                  <a:lnTo>
                    <a:pt x="0" y="14182634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4182634"/>
                  </a:lnTo>
                  <a:lnTo>
                    <a:pt x="38759296" y="14182634"/>
                  </a:lnTo>
                  <a:lnTo>
                    <a:pt x="38759296" y="144780"/>
                  </a:lnTo>
                  <a:close/>
                  <a:moveTo>
                    <a:pt x="144780" y="14182634"/>
                  </a:moveTo>
                  <a:lnTo>
                    <a:pt x="38759296" y="14182634"/>
                  </a:lnTo>
                  <a:lnTo>
                    <a:pt x="38759296" y="14327412"/>
                  </a:lnTo>
                  <a:lnTo>
                    <a:pt x="144780" y="14327412"/>
                  </a:lnTo>
                  <a:lnTo>
                    <a:pt x="144780" y="14182634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229525" y="440811"/>
            <a:ext cx="5492980" cy="2437237"/>
            <a:chOff x="0" y="0"/>
            <a:chExt cx="14244713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397510" y="440811"/>
            <a:ext cx="5492980" cy="2437237"/>
            <a:chOff x="0" y="0"/>
            <a:chExt cx="14244713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65495" y="440811"/>
            <a:ext cx="5492980" cy="2437237"/>
            <a:chOff x="0" y="0"/>
            <a:chExt cx="14244713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091283" y="4028872"/>
            <a:ext cx="4211713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The boy 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5302996" y="4029746"/>
            <a:ext cx="4189241" cy="2113459"/>
            <a:chOff x="0" y="0"/>
            <a:chExt cx="38904076" cy="1962698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9" id="19"/>
          <p:cNvSpPr/>
          <p:nvPr/>
        </p:nvSpPr>
        <p:spPr>
          <a:xfrm flipH="false" flipV="false" rot="0">
            <a:off x="12202364" y="3646532"/>
            <a:ext cx="5056936" cy="5854629"/>
          </a:xfrm>
          <a:custGeom>
            <a:avLst/>
            <a:gdLst/>
            <a:ahLst/>
            <a:cxnLst/>
            <a:rect r="r" b="b" t="t" l="l"/>
            <a:pathLst>
              <a:path h="5854629" w="5056936">
                <a:moveTo>
                  <a:pt x="0" y="0"/>
                </a:moveTo>
                <a:lnTo>
                  <a:pt x="5056936" y="0"/>
                </a:lnTo>
                <a:lnTo>
                  <a:pt x="5056936" y="5854629"/>
                </a:lnTo>
                <a:lnTo>
                  <a:pt x="0" y="58546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2964856" y="780907"/>
            <a:ext cx="402231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satted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925121" y="780907"/>
            <a:ext cx="443775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sitted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91283" y="780907"/>
            <a:ext cx="4397116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6111911"/>
            <a:ext cx="6123574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at the table.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439976" y="4207954"/>
            <a:ext cx="3915281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sat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623" y="-1787933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440811"/>
            <a:ext cx="9964450" cy="9405378"/>
            <a:chOff x="0" y="0"/>
            <a:chExt cx="22516861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22372080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22372080">
                  <a:moveTo>
                    <a:pt x="0" y="0"/>
                  </a:moveTo>
                  <a:lnTo>
                    <a:pt x="22372080" y="0"/>
                  </a:lnTo>
                  <a:lnTo>
                    <a:pt x="22372080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16861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22516861">
                  <a:moveTo>
                    <a:pt x="22372081" y="21108736"/>
                  </a:moveTo>
                  <a:lnTo>
                    <a:pt x="22516861" y="21108736"/>
                  </a:lnTo>
                  <a:lnTo>
                    <a:pt x="22516861" y="21253515"/>
                  </a:lnTo>
                  <a:lnTo>
                    <a:pt x="22372081" y="21253515"/>
                  </a:lnTo>
                  <a:lnTo>
                    <a:pt x="22372081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22372081" y="144780"/>
                  </a:moveTo>
                  <a:lnTo>
                    <a:pt x="22516861" y="144780"/>
                  </a:lnTo>
                  <a:lnTo>
                    <a:pt x="22516861" y="21108736"/>
                  </a:lnTo>
                  <a:lnTo>
                    <a:pt x="22372081" y="21108736"/>
                  </a:lnTo>
                  <a:lnTo>
                    <a:pt x="22372081" y="144780"/>
                  </a:lnTo>
                  <a:close/>
                  <a:moveTo>
                    <a:pt x="144780" y="21108736"/>
                  </a:moveTo>
                  <a:lnTo>
                    <a:pt x="22372081" y="21108736"/>
                  </a:lnTo>
                  <a:lnTo>
                    <a:pt x="22372081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22372081" y="0"/>
                  </a:moveTo>
                  <a:lnTo>
                    <a:pt x="22516861" y="0"/>
                  </a:lnTo>
                  <a:lnTo>
                    <a:pt x="22516861" y="144780"/>
                  </a:lnTo>
                  <a:lnTo>
                    <a:pt x="22372081" y="144780"/>
                  </a:lnTo>
                  <a:lnTo>
                    <a:pt x="22372081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2372081" y="0"/>
                  </a:lnTo>
                  <a:lnTo>
                    <a:pt x="22372081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879295" y="440811"/>
            <a:ext cx="6950506" cy="2796977"/>
            <a:chOff x="0" y="0"/>
            <a:chExt cx="15706192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879295" y="3745012"/>
            <a:ext cx="6950506" cy="2796977"/>
            <a:chOff x="0" y="0"/>
            <a:chExt cx="15706192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0879295" y="7049212"/>
            <a:ext cx="6950506" cy="2796977"/>
            <a:chOff x="0" y="0"/>
            <a:chExt cx="15706192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3047661" y="1124328"/>
            <a:ext cx="4189241" cy="2113459"/>
            <a:chOff x="0" y="0"/>
            <a:chExt cx="38904076" cy="196269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861571" y="5549868"/>
            <a:ext cx="7253656" cy="3708432"/>
          </a:xfrm>
          <a:custGeom>
            <a:avLst/>
            <a:gdLst/>
            <a:ahLst/>
            <a:cxnLst/>
            <a:rect r="r" b="b" t="t" l="l"/>
            <a:pathLst>
              <a:path h="3708432" w="7253656">
                <a:moveTo>
                  <a:pt x="0" y="0"/>
                </a:moveTo>
                <a:lnTo>
                  <a:pt x="7253657" y="0"/>
                </a:lnTo>
                <a:lnTo>
                  <a:pt x="7253657" y="3708432"/>
                </a:lnTo>
                <a:lnTo>
                  <a:pt x="0" y="37084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1526048" y="960777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hidded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1526048" y="4264978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hid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526048" y="7569179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"/>
              </a:rPr>
              <a:t>hiding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28700" y="1123454"/>
            <a:ext cx="2018961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Ella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3388349"/>
            <a:ext cx="7615550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under the bed.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1623" y="-1787933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440811"/>
            <a:ext cx="9964450" cy="9405378"/>
            <a:chOff x="0" y="0"/>
            <a:chExt cx="22516861" cy="2125351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22372080" cy="21108736"/>
            </a:xfrm>
            <a:custGeom>
              <a:avLst/>
              <a:gdLst/>
              <a:ahLst/>
              <a:cxnLst/>
              <a:rect r="r" b="b" t="t" l="l"/>
              <a:pathLst>
                <a:path h="21108736" w="22372080">
                  <a:moveTo>
                    <a:pt x="0" y="0"/>
                  </a:moveTo>
                  <a:lnTo>
                    <a:pt x="22372080" y="0"/>
                  </a:lnTo>
                  <a:lnTo>
                    <a:pt x="22372080" y="21108736"/>
                  </a:lnTo>
                  <a:lnTo>
                    <a:pt x="0" y="211087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2516861" cy="21253515"/>
            </a:xfrm>
            <a:custGeom>
              <a:avLst/>
              <a:gdLst/>
              <a:ahLst/>
              <a:cxnLst/>
              <a:rect r="r" b="b" t="t" l="l"/>
              <a:pathLst>
                <a:path h="21253515" w="22516861">
                  <a:moveTo>
                    <a:pt x="22372081" y="21108736"/>
                  </a:moveTo>
                  <a:lnTo>
                    <a:pt x="22516861" y="21108736"/>
                  </a:lnTo>
                  <a:lnTo>
                    <a:pt x="22516861" y="21253515"/>
                  </a:lnTo>
                  <a:lnTo>
                    <a:pt x="22372081" y="21253515"/>
                  </a:lnTo>
                  <a:lnTo>
                    <a:pt x="22372081" y="21108736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108736"/>
                  </a:lnTo>
                  <a:lnTo>
                    <a:pt x="0" y="21108736"/>
                  </a:lnTo>
                  <a:lnTo>
                    <a:pt x="0" y="144780"/>
                  </a:lnTo>
                  <a:close/>
                  <a:moveTo>
                    <a:pt x="0" y="21108736"/>
                  </a:moveTo>
                  <a:lnTo>
                    <a:pt x="144780" y="21108736"/>
                  </a:lnTo>
                  <a:lnTo>
                    <a:pt x="144780" y="21253515"/>
                  </a:lnTo>
                  <a:lnTo>
                    <a:pt x="0" y="21253515"/>
                  </a:lnTo>
                  <a:lnTo>
                    <a:pt x="0" y="21108736"/>
                  </a:lnTo>
                  <a:close/>
                  <a:moveTo>
                    <a:pt x="22372081" y="144780"/>
                  </a:moveTo>
                  <a:lnTo>
                    <a:pt x="22516861" y="144780"/>
                  </a:lnTo>
                  <a:lnTo>
                    <a:pt x="22516861" y="21108736"/>
                  </a:lnTo>
                  <a:lnTo>
                    <a:pt x="22372081" y="21108736"/>
                  </a:lnTo>
                  <a:lnTo>
                    <a:pt x="22372081" y="144780"/>
                  </a:lnTo>
                  <a:close/>
                  <a:moveTo>
                    <a:pt x="144780" y="21108736"/>
                  </a:moveTo>
                  <a:lnTo>
                    <a:pt x="22372081" y="21108736"/>
                  </a:lnTo>
                  <a:lnTo>
                    <a:pt x="22372081" y="21253515"/>
                  </a:lnTo>
                  <a:lnTo>
                    <a:pt x="144780" y="21253515"/>
                  </a:lnTo>
                  <a:lnTo>
                    <a:pt x="144780" y="21108736"/>
                  </a:lnTo>
                  <a:close/>
                  <a:moveTo>
                    <a:pt x="22372081" y="0"/>
                  </a:moveTo>
                  <a:lnTo>
                    <a:pt x="22516861" y="0"/>
                  </a:lnTo>
                  <a:lnTo>
                    <a:pt x="22516861" y="144780"/>
                  </a:lnTo>
                  <a:lnTo>
                    <a:pt x="22372081" y="144780"/>
                  </a:lnTo>
                  <a:lnTo>
                    <a:pt x="22372081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22372081" y="0"/>
                  </a:lnTo>
                  <a:lnTo>
                    <a:pt x="22372081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879295" y="440811"/>
            <a:ext cx="6950506" cy="2796977"/>
            <a:chOff x="0" y="0"/>
            <a:chExt cx="15706192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879295" y="3745012"/>
            <a:ext cx="6950506" cy="2796977"/>
            <a:chOff x="0" y="0"/>
            <a:chExt cx="15706192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0879295" y="7049212"/>
            <a:ext cx="6950506" cy="2796977"/>
            <a:chOff x="0" y="0"/>
            <a:chExt cx="15706192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5561412" cy="6175603"/>
            </a:xfrm>
            <a:custGeom>
              <a:avLst/>
              <a:gdLst/>
              <a:ahLst/>
              <a:cxnLst/>
              <a:rect r="r" b="b" t="t" l="l"/>
              <a:pathLst>
                <a:path h="6175603" w="15561412">
                  <a:moveTo>
                    <a:pt x="0" y="0"/>
                  </a:moveTo>
                  <a:lnTo>
                    <a:pt x="15561412" y="0"/>
                  </a:lnTo>
                  <a:lnTo>
                    <a:pt x="15561412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706193" cy="6320383"/>
            </a:xfrm>
            <a:custGeom>
              <a:avLst/>
              <a:gdLst/>
              <a:ahLst/>
              <a:cxnLst/>
              <a:rect r="r" b="b" t="t" l="l"/>
              <a:pathLst>
                <a:path h="6320383" w="15706193">
                  <a:moveTo>
                    <a:pt x="15561413" y="6175603"/>
                  </a:moveTo>
                  <a:lnTo>
                    <a:pt x="15706193" y="6175603"/>
                  </a:lnTo>
                  <a:lnTo>
                    <a:pt x="15706193" y="6320383"/>
                  </a:lnTo>
                  <a:lnTo>
                    <a:pt x="15561413" y="6320383"/>
                  </a:lnTo>
                  <a:lnTo>
                    <a:pt x="1556141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5561413" y="144780"/>
                  </a:moveTo>
                  <a:lnTo>
                    <a:pt x="15706193" y="144780"/>
                  </a:lnTo>
                  <a:lnTo>
                    <a:pt x="15706193" y="6175603"/>
                  </a:lnTo>
                  <a:lnTo>
                    <a:pt x="15561413" y="6175603"/>
                  </a:lnTo>
                  <a:lnTo>
                    <a:pt x="15561413" y="144780"/>
                  </a:lnTo>
                  <a:close/>
                  <a:moveTo>
                    <a:pt x="144780" y="6175603"/>
                  </a:moveTo>
                  <a:lnTo>
                    <a:pt x="15561413" y="6175603"/>
                  </a:lnTo>
                  <a:lnTo>
                    <a:pt x="1556141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5561413" y="0"/>
                  </a:moveTo>
                  <a:lnTo>
                    <a:pt x="15706193" y="0"/>
                  </a:lnTo>
                  <a:lnTo>
                    <a:pt x="15706193" y="144780"/>
                  </a:lnTo>
                  <a:lnTo>
                    <a:pt x="15561413" y="144780"/>
                  </a:lnTo>
                  <a:lnTo>
                    <a:pt x="1556141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5561413" y="0"/>
                  </a:lnTo>
                  <a:lnTo>
                    <a:pt x="1556141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1526048" y="960777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hidded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526048" y="4264978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 Bold"/>
              </a:rPr>
              <a:t>hid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526048" y="7569179"/>
            <a:ext cx="5657000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FFFFFF"/>
                </a:solidFill>
                <a:latin typeface="KG Primary Penmanship"/>
              </a:rPr>
              <a:t>hiding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1123454"/>
            <a:ext cx="2018961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Ella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3388349"/>
            <a:ext cx="7615550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FFFFFF"/>
                </a:solidFill>
                <a:latin typeface="KG Primary Penmanship"/>
              </a:rPr>
              <a:t>under the bed.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3047661" y="1124328"/>
            <a:ext cx="4189241" cy="2113459"/>
            <a:chOff x="0" y="0"/>
            <a:chExt cx="38904076" cy="19626989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23" id="23"/>
          <p:cNvSpPr/>
          <p:nvPr/>
        </p:nvSpPr>
        <p:spPr>
          <a:xfrm flipH="false" flipV="false" rot="0">
            <a:off x="1861571" y="5549868"/>
            <a:ext cx="7253656" cy="3708432"/>
          </a:xfrm>
          <a:custGeom>
            <a:avLst/>
            <a:gdLst/>
            <a:ahLst/>
            <a:cxnLst/>
            <a:rect r="r" b="b" t="t" l="l"/>
            <a:pathLst>
              <a:path h="3708432" w="7253656">
                <a:moveTo>
                  <a:pt x="0" y="0"/>
                </a:moveTo>
                <a:lnTo>
                  <a:pt x="7253657" y="0"/>
                </a:lnTo>
                <a:lnTo>
                  <a:pt x="7253657" y="3708432"/>
                </a:lnTo>
                <a:lnTo>
                  <a:pt x="0" y="37084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24" id="24"/>
          <p:cNvSpPr txBox="true"/>
          <p:nvPr/>
        </p:nvSpPr>
        <p:spPr>
          <a:xfrm rot="0">
            <a:off x="3342340" y="1304627"/>
            <a:ext cx="3599883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 Bold"/>
              </a:rPr>
              <a:t>hid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03" y="-1736849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440811"/>
            <a:ext cx="17216331" cy="6340350"/>
            <a:chOff x="0" y="0"/>
            <a:chExt cx="38904076" cy="143274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8759296" cy="14182633"/>
            </a:xfrm>
            <a:custGeom>
              <a:avLst/>
              <a:gdLst/>
              <a:ahLst/>
              <a:cxnLst/>
              <a:rect r="r" b="b" t="t" l="l"/>
              <a:pathLst>
                <a:path h="14182633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4182633"/>
                  </a:lnTo>
                  <a:lnTo>
                    <a:pt x="0" y="14182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904075" cy="14327412"/>
            </a:xfrm>
            <a:custGeom>
              <a:avLst/>
              <a:gdLst/>
              <a:ahLst/>
              <a:cxnLst/>
              <a:rect r="r" b="b" t="t" l="l"/>
              <a:pathLst>
                <a:path h="14327412" w="38904075">
                  <a:moveTo>
                    <a:pt x="38759296" y="14182634"/>
                  </a:moveTo>
                  <a:lnTo>
                    <a:pt x="38904075" y="14182634"/>
                  </a:lnTo>
                  <a:lnTo>
                    <a:pt x="38904075" y="14327412"/>
                  </a:lnTo>
                  <a:lnTo>
                    <a:pt x="38759296" y="14327412"/>
                  </a:lnTo>
                  <a:lnTo>
                    <a:pt x="38759296" y="1418263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4182634"/>
                  </a:lnTo>
                  <a:lnTo>
                    <a:pt x="0" y="14182634"/>
                  </a:lnTo>
                  <a:lnTo>
                    <a:pt x="0" y="144780"/>
                  </a:lnTo>
                  <a:close/>
                  <a:moveTo>
                    <a:pt x="0" y="14182634"/>
                  </a:moveTo>
                  <a:lnTo>
                    <a:pt x="144780" y="14182634"/>
                  </a:lnTo>
                  <a:lnTo>
                    <a:pt x="144780" y="14327412"/>
                  </a:lnTo>
                  <a:lnTo>
                    <a:pt x="0" y="14327412"/>
                  </a:lnTo>
                  <a:lnTo>
                    <a:pt x="0" y="14182634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4182634"/>
                  </a:lnTo>
                  <a:lnTo>
                    <a:pt x="38759296" y="14182634"/>
                  </a:lnTo>
                  <a:lnTo>
                    <a:pt x="38759296" y="144780"/>
                  </a:lnTo>
                  <a:close/>
                  <a:moveTo>
                    <a:pt x="144780" y="14182634"/>
                  </a:moveTo>
                  <a:lnTo>
                    <a:pt x="38759296" y="14182634"/>
                  </a:lnTo>
                  <a:lnTo>
                    <a:pt x="38759296" y="14327412"/>
                  </a:lnTo>
                  <a:lnTo>
                    <a:pt x="144780" y="14327412"/>
                  </a:lnTo>
                  <a:lnTo>
                    <a:pt x="144780" y="14182634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229525" y="7342134"/>
            <a:ext cx="5492980" cy="2437237"/>
            <a:chOff x="0" y="0"/>
            <a:chExt cx="14244713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397510" y="7342134"/>
            <a:ext cx="5492980" cy="2437237"/>
            <a:chOff x="0" y="0"/>
            <a:chExt cx="14244713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65495" y="7342134"/>
            <a:ext cx="5492980" cy="2437237"/>
            <a:chOff x="0" y="0"/>
            <a:chExt cx="14244713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6228009" y="1028700"/>
            <a:ext cx="4189241" cy="2113459"/>
            <a:chOff x="0" y="0"/>
            <a:chExt cx="38904076" cy="196269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1135678" y="1028700"/>
            <a:ext cx="6123622" cy="5450024"/>
          </a:xfrm>
          <a:custGeom>
            <a:avLst/>
            <a:gdLst/>
            <a:ahLst/>
            <a:cxnLst/>
            <a:rect r="r" b="b" t="t" l="l"/>
            <a:pathLst>
              <a:path h="5450024" w="6123622">
                <a:moveTo>
                  <a:pt x="0" y="0"/>
                </a:moveTo>
                <a:lnTo>
                  <a:pt x="6123622" y="0"/>
                </a:lnTo>
                <a:lnTo>
                  <a:pt x="6123622" y="5450024"/>
                </a:lnTo>
                <a:lnTo>
                  <a:pt x="0" y="54500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2964856" y="7682231"/>
            <a:ext cx="402231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tolded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25121" y="7682231"/>
            <a:ext cx="443775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telled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1283" y="7682231"/>
            <a:ext cx="4397116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told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9040" y="1027826"/>
            <a:ext cx="5228969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Miss Smith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3084943"/>
            <a:ext cx="5859188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me a joke.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060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06503" y="-1736849"/>
            <a:ext cx="18971246" cy="18971246"/>
          </a:xfrm>
          <a:custGeom>
            <a:avLst/>
            <a:gdLst/>
            <a:ahLst/>
            <a:cxnLst/>
            <a:rect r="r" b="b" t="t" l="l"/>
            <a:pathLst>
              <a:path h="18971246" w="18971246">
                <a:moveTo>
                  <a:pt x="0" y="0"/>
                </a:moveTo>
                <a:lnTo>
                  <a:pt x="18971246" y="0"/>
                </a:lnTo>
                <a:lnTo>
                  <a:pt x="18971246" y="18971246"/>
                </a:lnTo>
                <a:lnTo>
                  <a:pt x="0" y="189712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06174" y="440811"/>
            <a:ext cx="17216331" cy="6340350"/>
            <a:chOff x="0" y="0"/>
            <a:chExt cx="38904076" cy="1432741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72390" y="72390"/>
              <a:ext cx="38759296" cy="14182633"/>
            </a:xfrm>
            <a:custGeom>
              <a:avLst/>
              <a:gdLst/>
              <a:ahLst/>
              <a:cxnLst/>
              <a:rect r="r" b="b" t="t" l="l"/>
              <a:pathLst>
                <a:path h="14182633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4182633"/>
                  </a:lnTo>
                  <a:lnTo>
                    <a:pt x="0" y="141826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904075" cy="14327412"/>
            </a:xfrm>
            <a:custGeom>
              <a:avLst/>
              <a:gdLst/>
              <a:ahLst/>
              <a:cxnLst/>
              <a:rect r="r" b="b" t="t" l="l"/>
              <a:pathLst>
                <a:path h="14327412" w="38904075">
                  <a:moveTo>
                    <a:pt x="38759296" y="14182634"/>
                  </a:moveTo>
                  <a:lnTo>
                    <a:pt x="38904075" y="14182634"/>
                  </a:lnTo>
                  <a:lnTo>
                    <a:pt x="38904075" y="14327412"/>
                  </a:lnTo>
                  <a:lnTo>
                    <a:pt x="38759296" y="14327412"/>
                  </a:lnTo>
                  <a:lnTo>
                    <a:pt x="38759296" y="14182634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4182634"/>
                  </a:lnTo>
                  <a:lnTo>
                    <a:pt x="0" y="14182634"/>
                  </a:lnTo>
                  <a:lnTo>
                    <a:pt x="0" y="144780"/>
                  </a:lnTo>
                  <a:close/>
                  <a:moveTo>
                    <a:pt x="0" y="14182634"/>
                  </a:moveTo>
                  <a:lnTo>
                    <a:pt x="144780" y="14182634"/>
                  </a:lnTo>
                  <a:lnTo>
                    <a:pt x="144780" y="14327412"/>
                  </a:lnTo>
                  <a:lnTo>
                    <a:pt x="0" y="14327412"/>
                  </a:lnTo>
                  <a:lnTo>
                    <a:pt x="0" y="14182634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4182634"/>
                  </a:lnTo>
                  <a:lnTo>
                    <a:pt x="38759296" y="14182634"/>
                  </a:lnTo>
                  <a:lnTo>
                    <a:pt x="38759296" y="144780"/>
                  </a:lnTo>
                  <a:close/>
                  <a:moveTo>
                    <a:pt x="144780" y="14182634"/>
                  </a:moveTo>
                  <a:lnTo>
                    <a:pt x="38759296" y="14182634"/>
                  </a:lnTo>
                  <a:lnTo>
                    <a:pt x="38759296" y="14327412"/>
                  </a:lnTo>
                  <a:lnTo>
                    <a:pt x="144780" y="14327412"/>
                  </a:lnTo>
                  <a:lnTo>
                    <a:pt x="144780" y="14182634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229525" y="7342134"/>
            <a:ext cx="5492980" cy="2437237"/>
            <a:chOff x="0" y="0"/>
            <a:chExt cx="14244713" cy="6320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6397510" y="7342134"/>
            <a:ext cx="5492980" cy="2437237"/>
            <a:chOff x="0" y="0"/>
            <a:chExt cx="14244713" cy="632038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565495" y="7342134"/>
            <a:ext cx="5492980" cy="2437237"/>
            <a:chOff x="0" y="0"/>
            <a:chExt cx="14244713" cy="632038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2390" y="72390"/>
              <a:ext cx="14099933" cy="6175603"/>
            </a:xfrm>
            <a:custGeom>
              <a:avLst/>
              <a:gdLst/>
              <a:ahLst/>
              <a:cxnLst/>
              <a:rect r="r" b="b" t="t" l="l"/>
              <a:pathLst>
                <a:path h="6175603" w="14099933">
                  <a:moveTo>
                    <a:pt x="0" y="0"/>
                  </a:moveTo>
                  <a:lnTo>
                    <a:pt x="14099933" y="0"/>
                  </a:lnTo>
                  <a:lnTo>
                    <a:pt x="14099933" y="6175603"/>
                  </a:lnTo>
                  <a:lnTo>
                    <a:pt x="0" y="61756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4244712" cy="6320383"/>
            </a:xfrm>
            <a:custGeom>
              <a:avLst/>
              <a:gdLst/>
              <a:ahLst/>
              <a:cxnLst/>
              <a:rect r="r" b="b" t="t" l="l"/>
              <a:pathLst>
                <a:path h="6320383" w="14244712">
                  <a:moveTo>
                    <a:pt x="14099933" y="6175603"/>
                  </a:moveTo>
                  <a:lnTo>
                    <a:pt x="14244712" y="6175603"/>
                  </a:lnTo>
                  <a:lnTo>
                    <a:pt x="14244712" y="6320383"/>
                  </a:lnTo>
                  <a:lnTo>
                    <a:pt x="14099933" y="6320383"/>
                  </a:lnTo>
                  <a:lnTo>
                    <a:pt x="14099933" y="6175603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6175603"/>
                  </a:lnTo>
                  <a:lnTo>
                    <a:pt x="0" y="6175603"/>
                  </a:lnTo>
                  <a:lnTo>
                    <a:pt x="0" y="144780"/>
                  </a:lnTo>
                  <a:close/>
                  <a:moveTo>
                    <a:pt x="0" y="6175603"/>
                  </a:moveTo>
                  <a:lnTo>
                    <a:pt x="144780" y="6175603"/>
                  </a:lnTo>
                  <a:lnTo>
                    <a:pt x="144780" y="6320383"/>
                  </a:lnTo>
                  <a:lnTo>
                    <a:pt x="0" y="6320383"/>
                  </a:lnTo>
                  <a:lnTo>
                    <a:pt x="0" y="6175603"/>
                  </a:lnTo>
                  <a:close/>
                  <a:moveTo>
                    <a:pt x="14099933" y="144780"/>
                  </a:moveTo>
                  <a:lnTo>
                    <a:pt x="14244712" y="144780"/>
                  </a:lnTo>
                  <a:lnTo>
                    <a:pt x="14244712" y="6175603"/>
                  </a:lnTo>
                  <a:lnTo>
                    <a:pt x="14099933" y="6175603"/>
                  </a:lnTo>
                  <a:lnTo>
                    <a:pt x="14099933" y="144780"/>
                  </a:lnTo>
                  <a:close/>
                  <a:moveTo>
                    <a:pt x="144780" y="6175603"/>
                  </a:moveTo>
                  <a:lnTo>
                    <a:pt x="14099933" y="6175603"/>
                  </a:lnTo>
                  <a:lnTo>
                    <a:pt x="14099933" y="6320383"/>
                  </a:lnTo>
                  <a:lnTo>
                    <a:pt x="144780" y="6320383"/>
                  </a:lnTo>
                  <a:lnTo>
                    <a:pt x="144780" y="6175603"/>
                  </a:lnTo>
                  <a:close/>
                  <a:moveTo>
                    <a:pt x="14099933" y="0"/>
                  </a:moveTo>
                  <a:lnTo>
                    <a:pt x="14244712" y="0"/>
                  </a:lnTo>
                  <a:lnTo>
                    <a:pt x="14244712" y="144780"/>
                  </a:lnTo>
                  <a:lnTo>
                    <a:pt x="14099933" y="144780"/>
                  </a:lnTo>
                  <a:lnTo>
                    <a:pt x="14099933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4099933" y="0"/>
                  </a:lnTo>
                  <a:lnTo>
                    <a:pt x="14099933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6228009" y="1028700"/>
            <a:ext cx="4189241" cy="2113459"/>
            <a:chOff x="0" y="0"/>
            <a:chExt cx="38904076" cy="19626989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72390" y="72390"/>
              <a:ext cx="38759296" cy="19482210"/>
            </a:xfrm>
            <a:custGeom>
              <a:avLst/>
              <a:gdLst/>
              <a:ahLst/>
              <a:cxnLst/>
              <a:rect r="r" b="b" t="t" l="l"/>
              <a:pathLst>
                <a:path h="19482210" w="38759296">
                  <a:moveTo>
                    <a:pt x="0" y="0"/>
                  </a:moveTo>
                  <a:lnTo>
                    <a:pt x="38759296" y="0"/>
                  </a:lnTo>
                  <a:lnTo>
                    <a:pt x="38759296" y="19482210"/>
                  </a:lnTo>
                  <a:lnTo>
                    <a:pt x="0" y="194822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8904075" cy="19626990"/>
            </a:xfrm>
            <a:custGeom>
              <a:avLst/>
              <a:gdLst/>
              <a:ahLst/>
              <a:cxnLst/>
              <a:rect r="r" b="b" t="t" l="l"/>
              <a:pathLst>
                <a:path h="19626990" w="38904075">
                  <a:moveTo>
                    <a:pt x="38759296" y="19482209"/>
                  </a:moveTo>
                  <a:lnTo>
                    <a:pt x="38904075" y="19482209"/>
                  </a:lnTo>
                  <a:lnTo>
                    <a:pt x="38904075" y="19626990"/>
                  </a:lnTo>
                  <a:lnTo>
                    <a:pt x="38759296" y="19626990"/>
                  </a:lnTo>
                  <a:lnTo>
                    <a:pt x="38759296" y="19482209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19482209"/>
                  </a:lnTo>
                  <a:lnTo>
                    <a:pt x="0" y="19482209"/>
                  </a:lnTo>
                  <a:lnTo>
                    <a:pt x="0" y="144780"/>
                  </a:lnTo>
                  <a:close/>
                  <a:moveTo>
                    <a:pt x="0" y="19482209"/>
                  </a:moveTo>
                  <a:lnTo>
                    <a:pt x="144780" y="19482209"/>
                  </a:lnTo>
                  <a:lnTo>
                    <a:pt x="144780" y="19626990"/>
                  </a:lnTo>
                  <a:lnTo>
                    <a:pt x="0" y="19626990"/>
                  </a:lnTo>
                  <a:lnTo>
                    <a:pt x="0" y="19482209"/>
                  </a:lnTo>
                  <a:close/>
                  <a:moveTo>
                    <a:pt x="38759296" y="144780"/>
                  </a:moveTo>
                  <a:lnTo>
                    <a:pt x="38904075" y="144780"/>
                  </a:lnTo>
                  <a:lnTo>
                    <a:pt x="38904075" y="19482209"/>
                  </a:lnTo>
                  <a:lnTo>
                    <a:pt x="38759296" y="19482209"/>
                  </a:lnTo>
                  <a:lnTo>
                    <a:pt x="38759296" y="144780"/>
                  </a:lnTo>
                  <a:close/>
                  <a:moveTo>
                    <a:pt x="144780" y="19482209"/>
                  </a:moveTo>
                  <a:lnTo>
                    <a:pt x="38759296" y="19482209"/>
                  </a:lnTo>
                  <a:lnTo>
                    <a:pt x="38759296" y="19626990"/>
                  </a:lnTo>
                  <a:lnTo>
                    <a:pt x="144780" y="19626990"/>
                  </a:lnTo>
                  <a:lnTo>
                    <a:pt x="144780" y="19482209"/>
                  </a:lnTo>
                  <a:close/>
                  <a:moveTo>
                    <a:pt x="38759296" y="0"/>
                  </a:moveTo>
                  <a:lnTo>
                    <a:pt x="38904075" y="0"/>
                  </a:lnTo>
                  <a:lnTo>
                    <a:pt x="38904075" y="144780"/>
                  </a:lnTo>
                  <a:lnTo>
                    <a:pt x="38759296" y="144780"/>
                  </a:lnTo>
                  <a:lnTo>
                    <a:pt x="38759296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38759296" y="0"/>
                  </a:lnTo>
                  <a:lnTo>
                    <a:pt x="38759296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10100"/>
            </a:solid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1135678" y="1028700"/>
            <a:ext cx="6123622" cy="5450024"/>
          </a:xfrm>
          <a:custGeom>
            <a:avLst/>
            <a:gdLst/>
            <a:ahLst/>
            <a:cxnLst/>
            <a:rect r="r" b="b" t="t" l="l"/>
            <a:pathLst>
              <a:path h="5450024" w="6123622">
                <a:moveTo>
                  <a:pt x="0" y="0"/>
                </a:moveTo>
                <a:lnTo>
                  <a:pt x="6123622" y="0"/>
                </a:lnTo>
                <a:lnTo>
                  <a:pt x="6123622" y="5450024"/>
                </a:lnTo>
                <a:lnTo>
                  <a:pt x="0" y="54500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2964856" y="7682231"/>
            <a:ext cx="402231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tolded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25121" y="7682231"/>
            <a:ext cx="4437758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telled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91283" y="7682231"/>
            <a:ext cx="4397116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"/>
              </a:rPr>
              <a:t>told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999040" y="1027826"/>
            <a:ext cx="5228969" cy="19003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Miss Smith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3084943"/>
            <a:ext cx="5859188" cy="1896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483"/>
              </a:lnSpc>
            </a:pPr>
            <a:r>
              <a:rPr lang="en-US" sz="11059">
                <a:solidFill>
                  <a:srgbClr val="000000"/>
                </a:solidFill>
                <a:latin typeface="KG Primary Penmanship"/>
              </a:rPr>
              <a:t>me a joke.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522688" y="1206907"/>
            <a:ext cx="3599883" cy="1576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>
                <a:solidFill>
                  <a:srgbClr val="000000"/>
                </a:solidFill>
                <a:latin typeface="KG Primary Penmanship Bold"/>
              </a:rPr>
              <a:t>told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DAGG6ThCRss</dc:identifier>
  <dcterms:modified xsi:type="dcterms:W3CDTF">2011-08-01T06:04:30Z</dcterms:modified>
  <cp:revision>1</cp:revision>
  <dc:title>Mr. Stefano</dc:title>
</cp:coreProperties>
</file>

<file path=docProps/thumbnail.jpeg>
</file>